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3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62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8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46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3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04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7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962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75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30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094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55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8909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077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093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76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38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42B13E-A163-4915-AC01-862964B09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A373-0573-4BDC-B07B-8A65B04B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874" y="507596"/>
            <a:ext cx="10733649" cy="2643567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593115-DBAF-4C2C-AE54-0089D77D6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8711" y="426128"/>
            <a:ext cx="6436310" cy="75682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Aharoni" panose="02010803020104030203" pitchFamily="2" charset="-79"/>
              </a:rPr>
              <a:t> «Путешествие коробочки»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BB690B-91E1-49B0-8109-B4FA30082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73" y="1160479"/>
            <a:ext cx="3796770" cy="45370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6E0032-3934-42F7-93AC-BC8F83E16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341" y="1116025"/>
            <a:ext cx="4667727" cy="3429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B43A5E-EDA5-44E3-9B46-AAF20A24B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915" y="3706838"/>
            <a:ext cx="3579174" cy="285140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26EBB90-7B27-4578-9386-271B5C0CF4CD}"/>
              </a:ext>
            </a:extLst>
          </p:cNvPr>
          <p:cNvSpPr/>
          <p:nvPr/>
        </p:nvSpPr>
        <p:spPr>
          <a:xfrm>
            <a:off x="9026056" y="5714867"/>
            <a:ext cx="2831976" cy="77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Авторы: Данилина И.А.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Каляева Т.А.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8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8BB688-E971-473C-9928-DD30E22D3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19" y="1930399"/>
            <a:ext cx="5341726" cy="41048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0EDA6-5C4F-42F6-B999-2E4E81693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746" y="816746"/>
            <a:ext cx="9223898" cy="111365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anose="020B0A04020102020204" pitchFamily="34" charset="0"/>
                <a:cs typeface="Aharoni" panose="02010803020104030203" pitchFamily="2" charset="-79"/>
              </a:rPr>
              <a:t>Состав проекта:</a:t>
            </a:r>
            <a:br>
              <a:rPr lang="ru-RU" sz="24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2400" dirty="0">
                <a:latin typeface="Arial Black" panose="020B0A04020102020204" pitchFamily="34" charset="0"/>
                <a:cs typeface="Aharoni" panose="02010803020104030203" pitchFamily="2" charset="-79"/>
              </a:rPr>
              <a:t>1. Аудиоверсия сказки</a:t>
            </a:r>
            <a:endParaRPr lang="ru-RU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5" name="0-02-05-03e4009fb40f6dbdb1497313572455b3f0498f049c3f189250dfb4f5784c2eec_85fa57be0bba131d">
            <a:hlinkClick r:id="" action="ppaction://media"/>
            <a:extLst>
              <a:ext uri="{FF2B5EF4-FFF2-40B4-BE49-F238E27FC236}">
                <a16:creationId xmlns:a16="http://schemas.microsoft.com/office/drawing/2014/main" id="{FDB85A1D-4783-4FB4-A3CA-FA9B5C5855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16321" y="2015231"/>
            <a:ext cx="2145434" cy="355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42B13E-A163-4915-AC01-862964B09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A373-0573-4BDC-B07B-8A65B04B8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br>
              <a:rPr lang="ru-RU" sz="3600" b="1" dirty="0">
                <a:latin typeface="Constantia" panose="02030602050306030303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593115-DBAF-4C2C-AE54-0089D77D614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80730" y="425450"/>
            <a:ext cx="10504339" cy="104813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Aharoni" panose="02010803020104030203" pitchFamily="2" charset="-79"/>
              </a:rPr>
              <a:t>2. Обучающие видео и текстовые материалы на тему Отходов. Полигонов ТБО. Сортировки Отходов.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Aharoni" panose="02010803020104030203" pitchFamily="2" charset="-79"/>
              </a:rPr>
              <a:t> (Данилин Иван, Каляева Татьяна)</a:t>
            </a:r>
          </a:p>
        </p:txBody>
      </p:sp>
      <p:pic>
        <p:nvPicPr>
          <p:cNvPr id="4" name="Video 1">
            <a:hlinkClick r:id="" action="ppaction://media"/>
            <a:extLst>
              <a:ext uri="{FF2B5EF4-FFF2-40B4-BE49-F238E27FC236}">
                <a16:creationId xmlns:a16="http://schemas.microsoft.com/office/drawing/2014/main" id="{10A894A7-6036-425B-A1D1-EB08D2F6990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740" end="124205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0009" y="2114550"/>
            <a:ext cx="6137182" cy="35921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48389F-151B-4AB9-9572-BFBD79ECB44A}"/>
              </a:ext>
            </a:extLst>
          </p:cNvPr>
          <p:cNvPicPr/>
          <p:nvPr/>
        </p:nvPicPr>
        <p:blipFill rotWithShape="1">
          <a:blip r:embed="rId6"/>
          <a:srcRect l="40807" t="21238" r="35611" b="64105"/>
          <a:stretch/>
        </p:blipFill>
        <p:spPr bwMode="auto">
          <a:xfrm>
            <a:off x="7541657" y="2866398"/>
            <a:ext cx="4115877" cy="15820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693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0EDA6-5C4F-42F6-B999-2E4E81693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38" y="462014"/>
            <a:ext cx="9981397" cy="146838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 Black" panose="020B0A04020102020204" pitchFamily="34" charset="0"/>
                <a:cs typeface="Aharoni" panose="02010803020104030203" pitchFamily="2" charset="-79"/>
              </a:rPr>
              <a:t>3. Мультфильм и электронная версия книги (художник-иллюстратор </a:t>
            </a:r>
            <a:r>
              <a:rPr lang="ru-RU" sz="2400" dirty="0" err="1">
                <a:latin typeface="Arial Black" panose="020B0A04020102020204" pitchFamily="34" charset="0"/>
                <a:cs typeface="Aharoni" panose="02010803020104030203" pitchFamily="2" charset="-79"/>
              </a:rPr>
              <a:t>Юмангулова</a:t>
            </a:r>
            <a:r>
              <a:rPr lang="ru-RU" sz="2400" dirty="0">
                <a:latin typeface="Arial Black" panose="020B0A04020102020204" pitchFamily="34" charset="0"/>
                <a:cs typeface="Aharoni" panose="02010803020104030203" pitchFamily="2" charset="-79"/>
              </a:rPr>
              <a:t> Наталья </a:t>
            </a:r>
            <a:r>
              <a:rPr lang="en-US" sz="2400" dirty="0">
                <a:latin typeface="Arial Black" panose="020B0A04020102020204" pitchFamily="34" charset="0"/>
                <a:cs typeface="Aharoni" panose="02010803020104030203" pitchFamily="2" charset="-79"/>
              </a:rPr>
              <a:t>ARTIMI STUDIO)</a:t>
            </a:r>
            <a:endParaRPr lang="ru-RU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3" name="Эко мульт">
            <a:hlinkClick r:id="" action="ppaction://media"/>
            <a:extLst>
              <a:ext uri="{FF2B5EF4-FFF2-40B4-BE49-F238E27FC236}">
                <a16:creationId xmlns:a16="http://schemas.microsoft.com/office/drawing/2014/main" id="{AA8A6AAC-2D1C-430E-9B3F-4E30D71D1D7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636" end="3623.2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15941" y="1649427"/>
            <a:ext cx="7876139" cy="443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9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76</Words>
  <Application>Microsoft Office PowerPoint</Application>
  <PresentationFormat>Широкоэкранный</PresentationFormat>
  <Paragraphs>10</Paragraphs>
  <Slides>4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Calibri</vt:lpstr>
      <vt:lpstr>Constantia</vt:lpstr>
      <vt:lpstr>Times New Roman</vt:lpstr>
      <vt:lpstr>Trebuchet MS</vt:lpstr>
      <vt:lpstr>Wingdings 3</vt:lpstr>
      <vt:lpstr>Аспект</vt:lpstr>
      <vt:lpstr>      </vt:lpstr>
      <vt:lpstr>Состав проекта: 1. Аудиоверсия сказки</vt:lpstr>
      <vt:lpstr>      </vt:lpstr>
      <vt:lpstr>3. Мультфильм и электронная версия книги (художник-иллюстратор Юмангулова Наталья ARTIMI STUDIO)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в жизнь</dc:title>
  <dc:creator>Home</dc:creator>
  <cp:lastModifiedBy>Home</cp:lastModifiedBy>
  <cp:revision>22</cp:revision>
  <dcterms:created xsi:type="dcterms:W3CDTF">2022-01-27T10:14:15Z</dcterms:created>
  <dcterms:modified xsi:type="dcterms:W3CDTF">2022-04-21T05:48:23Z</dcterms:modified>
</cp:coreProperties>
</file>